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6" r:id="rId6"/>
    <p:sldId id="263" r:id="rId7"/>
    <p:sldId id="264" r:id="rId8"/>
    <p:sldId id="265" r:id="rId9"/>
  </p:sldIdLst>
  <p:sldSz cx="12192000" cy="6858000"/>
  <p:notesSz cx="7559675" cy="10691813"/>
  <p:embeddedFontLst>
    <p:embeddedFont>
      <p:font typeface="Average" panose="020B0604020202020204" charset="0"/>
      <p:regular r:id="rId11"/>
    </p:embeddedFont>
    <p:embeddedFont>
      <p:font typeface="Oswald" panose="00000500000000000000" pitchFamily="2" charset="0"/>
      <p:regular r:id="rId12"/>
      <p:bold r:id="rId13"/>
    </p:embeddedFont>
    <p:embeddedFont>
      <p:font typeface="Trebuchet MS" panose="020B060302020202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09c28e5eb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09c28e5ebc_0_5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800234" y="3807170"/>
            <a:ext cx="591423" cy="140843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895010" y="1321067"/>
            <a:ext cx="10401900" cy="2306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895000" y="4233168"/>
            <a:ext cx="104019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673700"/>
            <a:ext cx="11360700" cy="2520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3045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AND_BODY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677160" y="2160720"/>
            <a:ext cx="8596500" cy="3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2pPr>
            <a:lvl3pPr lvl="2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3pPr>
            <a:lvl4pPr lvl="3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4pPr>
            <a:lvl5pPr lvl="4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5pPr>
            <a:lvl6pPr lvl="5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6pPr>
            <a:lvl7pPr lvl="6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7pPr>
            <a:lvl8pPr lvl="7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8pPr>
            <a:lvl9pPr lvl="8" algn="l" rtl="0">
              <a:spcBef>
                <a:spcPts val="1600"/>
              </a:spcBef>
              <a:spcAft>
                <a:spcPts val="1600"/>
              </a:spcAft>
              <a:buSzPts val="1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700" cy="1148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83028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354000" y="1441867"/>
            <a:ext cx="5393700" cy="2280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354000" y="3793601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  <a:defRPr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●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●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1070280" y="1723680"/>
            <a:ext cx="8814960" cy="195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 err="1">
                <a:solidFill>
                  <a:srgbClr val="80808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Ομάδ</a:t>
            </a:r>
            <a:r>
              <a:rPr lang="en-US" sz="5400" b="0" i="0" u="none" strike="noStrike" cap="none" dirty="0">
                <a:solidFill>
                  <a:srgbClr val="80808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31: εφαρμογή online κρατήσεων ξενοδοχείου</a:t>
            </a:r>
            <a:endParaRPr sz="5400" b="0" i="0" u="none" strike="noStrike" cap="none" dirty="0">
              <a:solidFill>
                <a:srgbClr val="80808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506960" y="4050720"/>
            <a:ext cx="7766640" cy="109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80808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Θάνου</a:t>
            </a:r>
            <a:r>
              <a:rPr lang="en-US" sz="1800" b="0" i="0" u="none" strike="noStrike" cap="none" dirty="0">
                <a:solidFill>
                  <a:srgbClr val="80808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rgbClr val="80808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Αν</a:t>
            </a:r>
            <a:r>
              <a:rPr lang="en-US" sz="1800" b="0" i="0" u="none" strike="noStrike" cap="none" dirty="0">
                <a:solidFill>
                  <a:srgbClr val="80808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αστασία - up1066481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80808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Στούρ</a:t>
            </a:r>
            <a:r>
              <a:rPr lang="en-US" sz="1800" b="0" i="0" u="none" strike="noStrike" cap="none" dirty="0">
                <a:solidFill>
                  <a:srgbClr val="80808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Θεοδώρα- up1089838 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2300710" y="91440"/>
            <a:ext cx="7590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rPr>
              <a:t>ERD &amp; Σχεσιακό Μοντέλο </a:t>
            </a:r>
            <a:endParaRPr sz="3600" b="0" i="0" u="none" strike="noStrike" cap="none">
              <a:solidFill>
                <a:srgbClr val="80808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20197"/>
            <a:ext cx="7590600" cy="358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4552" y="3268125"/>
            <a:ext cx="6867449" cy="358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658750" y="329375"/>
            <a:ext cx="1090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76" name="Google Shape;76;p16"/>
          <p:cNvCxnSpPr/>
          <p:nvPr/>
        </p:nvCxnSpPr>
        <p:spPr>
          <a:xfrm>
            <a:off x="6100300" y="1182675"/>
            <a:ext cx="21600" cy="52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16"/>
          <p:cNvSpPr txBox="1"/>
          <p:nvPr/>
        </p:nvSpPr>
        <p:spPr>
          <a:xfrm>
            <a:off x="658750" y="729575"/>
            <a:ext cx="480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91299-4441-F18B-484B-925C52C02C78}"/>
              </a:ext>
            </a:extLst>
          </p:cNvPr>
          <p:cNvSpPr txBox="1"/>
          <p:nvPr/>
        </p:nvSpPr>
        <p:spPr>
          <a:xfrm>
            <a:off x="839912" y="1438606"/>
            <a:ext cx="4621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 </a:t>
            </a:r>
          </a:p>
        </p:txBody>
      </p:sp>
      <p:sp>
        <p:nvSpPr>
          <p:cNvPr id="8" name="Google Shape;62;p14">
            <a:extLst>
              <a:ext uri="{FF2B5EF4-FFF2-40B4-BE49-F238E27FC236}">
                <a16:creationId xmlns:a16="http://schemas.microsoft.com/office/drawing/2014/main" id="{BB2F30D0-720D-82D8-9232-E8FC4ED2C331}"/>
              </a:ext>
            </a:extLst>
          </p:cNvPr>
          <p:cNvSpPr txBox="1"/>
          <p:nvPr/>
        </p:nvSpPr>
        <p:spPr>
          <a:xfrm>
            <a:off x="1321099" y="1366463"/>
            <a:ext cx="4140351" cy="389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Homepage</a:t>
            </a:r>
          </a:p>
          <a:p>
            <a:pPr marL="285750" indent="-285750" rtl="0" fontAlgn="base">
              <a:spcBef>
                <a:spcPts val="1001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us</a:t>
            </a:r>
          </a:p>
          <a:p>
            <a:pPr marL="285750" indent="-285750" rtl="0" fontAlgn="base">
              <a:spcBef>
                <a:spcPts val="1001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Rooms</a:t>
            </a:r>
          </a:p>
          <a:p>
            <a:pPr marL="285750" indent="-285750" rtl="0" fontAlgn="base">
              <a:spcBef>
                <a:spcPts val="1001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</a:p>
          <a:p>
            <a:pPr marL="285750" indent="-285750" rtl="0" fontAlgn="base">
              <a:spcBef>
                <a:spcPts val="1001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Gallery</a:t>
            </a:r>
          </a:p>
          <a:p>
            <a:pPr marL="285750" indent="-285750" rtl="0" fontAlgn="base">
              <a:spcBef>
                <a:spcPts val="1001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Contact us</a:t>
            </a:r>
          </a:p>
          <a:p>
            <a:pPr marL="285750" indent="-285750" rtl="0" fontAlgn="base">
              <a:spcBef>
                <a:spcPts val="1001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Login, Register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 dirty="0">
              <a:solidFill>
                <a:srgbClr val="808080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9" name="Google Shape;62;p14">
            <a:extLst>
              <a:ext uri="{FF2B5EF4-FFF2-40B4-BE49-F238E27FC236}">
                <a16:creationId xmlns:a16="http://schemas.microsoft.com/office/drawing/2014/main" id="{6BAD8C91-980E-0CDB-9399-1DE98534D5E6}"/>
              </a:ext>
            </a:extLst>
          </p:cNvPr>
          <p:cNvSpPr txBox="1"/>
          <p:nvPr/>
        </p:nvSpPr>
        <p:spPr>
          <a:xfrm>
            <a:off x="6487288" y="1520576"/>
            <a:ext cx="4140351" cy="212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</a:p>
          <a:p>
            <a:pPr marL="285750" indent="-285750" rtl="0" fontAlgn="base">
              <a:spcBef>
                <a:spcPts val="1001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Rooms</a:t>
            </a:r>
          </a:p>
          <a:p>
            <a:pPr marL="285750" indent="-285750" rtl="0" fontAlgn="base">
              <a:spcBef>
                <a:spcPts val="1001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Bookings</a:t>
            </a:r>
          </a:p>
          <a:p>
            <a:pPr marL="285750" indent="-285750" rtl="0" fontAlgn="base">
              <a:spcBef>
                <a:spcPts val="1001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  <a:p>
            <a:pPr marL="285750" indent="-285750" rtl="0" fontAlgn="base">
              <a:spcBef>
                <a:spcPts val="1001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</a:p>
        </p:txBody>
      </p:sp>
      <p:sp>
        <p:nvSpPr>
          <p:cNvPr id="11" name="Google Shape;62;p14">
            <a:extLst>
              <a:ext uri="{FF2B5EF4-FFF2-40B4-BE49-F238E27FC236}">
                <a16:creationId xmlns:a16="http://schemas.microsoft.com/office/drawing/2014/main" id="{308C542B-4A15-B0B7-FFFC-29B22E05111E}"/>
              </a:ext>
            </a:extLst>
          </p:cNvPr>
          <p:cNvSpPr txBox="1"/>
          <p:nvPr/>
        </p:nvSpPr>
        <p:spPr>
          <a:xfrm>
            <a:off x="1321099" y="585627"/>
            <a:ext cx="5769782" cy="59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l-GR" sz="3000" b="0" i="0" u="none" strike="noStrike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Σελίδες χρήστη (</a:t>
            </a:r>
            <a:r>
              <a:rPr lang="en-US" sz="3000" b="0" i="0" u="none" strike="noStrike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user) </a:t>
            </a:r>
            <a:endParaRPr sz="3000" b="0" i="0" u="none" strike="noStrike" cap="none" dirty="0">
              <a:solidFill>
                <a:srgbClr val="808080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12" name="Google Shape;62;p14">
            <a:extLst>
              <a:ext uri="{FF2B5EF4-FFF2-40B4-BE49-F238E27FC236}">
                <a16:creationId xmlns:a16="http://schemas.microsoft.com/office/drawing/2014/main" id="{DFFF44AD-E259-D6B1-5BCA-C51F35E5A506}"/>
              </a:ext>
            </a:extLst>
          </p:cNvPr>
          <p:cNvSpPr txBox="1"/>
          <p:nvPr/>
        </p:nvSpPr>
        <p:spPr>
          <a:xfrm>
            <a:off x="6278159" y="585627"/>
            <a:ext cx="5769782" cy="59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l-GR" sz="3000" b="0" i="0" u="none" strike="noStrike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Σελίδες διαχειριστή (</a:t>
            </a:r>
            <a:r>
              <a:rPr lang="en-US" sz="30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3000" b="0" i="0" u="none" strike="noStrike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sz="3000" b="0" i="0" u="none" strike="noStrike" cap="none" dirty="0">
              <a:solidFill>
                <a:srgbClr val="808080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1797760" y="5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0" strike="noStrike" dirty="0" err="1">
                <a:solidFill>
                  <a:srgbClr val="808080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Σελίδες</a:t>
            </a:r>
            <a:r>
              <a:rPr lang="en-US" sz="3700" b="0" strike="noStrike" dirty="0">
                <a:solidFill>
                  <a:srgbClr val="808080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 </a:t>
            </a:r>
            <a:r>
              <a:rPr lang="en-US" sz="3700" b="0" strike="noStrike" dirty="0" err="1">
                <a:solidFill>
                  <a:srgbClr val="808080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χρήστη</a:t>
            </a:r>
            <a:r>
              <a:rPr lang="en-US" sz="3700" dirty="0">
                <a:solidFill>
                  <a:srgbClr val="808080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 - </a:t>
            </a:r>
            <a:r>
              <a:rPr lang="en-US" sz="3700" b="0" strike="noStrike" dirty="0" err="1">
                <a:solidFill>
                  <a:srgbClr val="808080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HomePage</a:t>
            </a:r>
            <a:endParaRPr sz="3700" b="0" strike="noStrike" dirty="0">
              <a:solidFill>
                <a:srgbClr val="808080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75" y="1292762"/>
            <a:ext cx="6905050" cy="42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1575" y="812705"/>
            <a:ext cx="3676407" cy="5232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CC30D0B0-C758-2C07-A18D-20A8B448D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541" y="376888"/>
            <a:ext cx="8553450" cy="6134100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8D14C134-C9C5-490A-ADA7-A122567E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541" y="376888"/>
            <a:ext cx="8591550" cy="6105525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7B1E920C-AEFC-E391-E4A1-65E6554E0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541" y="376888"/>
            <a:ext cx="8620125" cy="6134100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781EF85A-6ED2-360F-2D49-7E5CC37AF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590" y="376888"/>
            <a:ext cx="85820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0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1254685" y="48113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 dirty="0">
                <a:solidFill>
                  <a:srgbClr val="808080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Admin - Homepage</a:t>
            </a:r>
            <a:endParaRPr sz="3600" b="0" strike="noStrike" dirty="0">
              <a:solidFill>
                <a:srgbClr val="808080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r="-1640" b="15"/>
          <a:stretch/>
        </p:blipFill>
        <p:spPr>
          <a:xfrm>
            <a:off x="0" y="1253050"/>
            <a:ext cx="6127727" cy="371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64276" y="2480676"/>
            <a:ext cx="6127725" cy="437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/>
        </p:nvSpPr>
        <p:spPr>
          <a:xfrm>
            <a:off x="1254685" y="5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 dirty="0">
                <a:solidFill>
                  <a:srgbClr val="808080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 Admin - All B</a:t>
            </a:r>
            <a:r>
              <a:rPr lang="en-US" sz="3600" dirty="0">
                <a:solidFill>
                  <a:srgbClr val="808080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ookings</a:t>
            </a:r>
            <a:endParaRPr sz="3600" b="0" strike="noStrike" dirty="0">
              <a:solidFill>
                <a:srgbClr val="808080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3140" y="734131"/>
            <a:ext cx="8596500" cy="576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/>
        </p:nvSpPr>
        <p:spPr>
          <a:xfrm>
            <a:off x="677160" y="216072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107;p21">
            <a:extLst>
              <a:ext uri="{FF2B5EF4-FFF2-40B4-BE49-F238E27FC236}">
                <a16:creationId xmlns:a16="http://schemas.microsoft.com/office/drawing/2014/main" id="{BDB90530-7CB0-EA86-D869-6C77E15F8AAD}"/>
              </a:ext>
            </a:extLst>
          </p:cNvPr>
          <p:cNvSpPr txBox="1"/>
          <p:nvPr/>
        </p:nvSpPr>
        <p:spPr>
          <a:xfrm>
            <a:off x="1562910" y="2881716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-GR" sz="4400" b="0" strike="noStrike" dirty="0">
                <a:solidFill>
                  <a:srgbClr val="808080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Ευχαριστούμε</a:t>
            </a:r>
            <a:endParaRPr sz="4400" b="0" strike="noStrike" dirty="0">
              <a:solidFill>
                <a:srgbClr val="808080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58</Words>
  <Application>Microsoft Office PowerPoint</Application>
  <PresentationFormat>Ευρεία οθόνη</PresentationFormat>
  <Paragraphs>23</Paragraphs>
  <Slides>8</Slides>
  <Notes>7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8</vt:i4>
      </vt:variant>
    </vt:vector>
  </HeadingPairs>
  <TitlesOfParts>
    <vt:vector size="15" baseType="lpstr">
      <vt:lpstr>Trebuchet MS</vt:lpstr>
      <vt:lpstr>Times New Roman</vt:lpstr>
      <vt:lpstr>Courier New</vt:lpstr>
      <vt:lpstr>Oswald</vt:lpstr>
      <vt:lpstr>Arial</vt:lpstr>
      <vt:lpstr>Average</vt:lpstr>
      <vt:lpstr>Slate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cp:lastModifiedBy>αναστασια θανου</cp:lastModifiedBy>
  <cp:revision>2</cp:revision>
  <dcterms:modified xsi:type="dcterms:W3CDTF">2023-04-02T19:11:07Z</dcterms:modified>
</cp:coreProperties>
</file>